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09930"/>
              </p:ext>
            </p:extLst>
          </p:nvPr>
        </p:nvGraphicFramePr>
        <p:xfrm>
          <a:off x="635000" y="1698444"/>
          <a:ext cx="11195050" cy="2685777"/>
        </p:xfrm>
        <a:graphic>
          <a:graphicData uri="http://schemas.openxmlformats.org/drawingml/2006/table">
            <a:tbl>
              <a:tblPr/>
              <a:tblGrid>
                <a:gridCol w="2614386"/>
                <a:gridCol w="8580664"/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following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transaction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fees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charged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execution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orders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trades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The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transaction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fees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stated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Euro per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megawatt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(€/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stipulated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 Nord, TRS, ZTP, CEGH Czech, ETF 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NBP, </a:t>
                      </a:r>
                      <a:r>
                        <a:rPr lang="en-US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ZEE 0.0007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therm. 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Transaction on a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Spread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between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Contracts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trading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underlying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applicable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  <a:endParaRPr lang="de-DE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4999" y="454424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15</cp:revision>
  <dcterms:created xsi:type="dcterms:W3CDTF">2018-06-15T08:36:48Z</dcterms:created>
  <dcterms:modified xsi:type="dcterms:W3CDTF">2018-06-20T15:41:07Z</dcterms:modified>
</cp:coreProperties>
</file>